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4D00"/>
    <a:srgbClr val="565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2340" y="-894"/>
      </p:cViewPr>
      <p:guideLst>
        <p:guide orient="horz" pos="664"/>
        <p:guide pos="21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99B1F-E0F3-D841-97BA-96EE3349C758}" type="doc">
      <dgm:prSet loTypeId="urn:microsoft.com/office/officeart/2009/3/layout/StepUp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EF205C-C60D-4844-B799-AE1FDCFB4D5B}">
      <dgm:prSet/>
      <dgm:spPr/>
      <dgm:t>
        <a:bodyPr/>
        <a:lstStyle/>
        <a:p>
          <a:pPr rtl="0"/>
          <a:r>
            <a:rPr lang="en-US" dirty="0" smtClean="0"/>
            <a:t>Structured Study Plan</a:t>
          </a:r>
          <a:endParaRPr lang="en-US" dirty="0"/>
        </a:p>
      </dgm:t>
    </dgm:pt>
    <dgm:pt modelId="{99CFA9B2-F2FF-E043-8950-513B651951EB}" type="parTrans" cxnId="{2A2F97A8-D0D8-E04F-9423-AA8C3CDD7FD5}">
      <dgm:prSet/>
      <dgm:spPr/>
      <dgm:t>
        <a:bodyPr/>
        <a:lstStyle/>
        <a:p>
          <a:endParaRPr lang="en-US"/>
        </a:p>
      </dgm:t>
    </dgm:pt>
    <dgm:pt modelId="{90B4C2E9-8638-9349-9B1B-FEFC2715AEB2}" type="sibTrans" cxnId="{2A2F97A8-D0D8-E04F-9423-AA8C3CDD7FD5}">
      <dgm:prSet/>
      <dgm:spPr/>
      <dgm:t>
        <a:bodyPr/>
        <a:lstStyle/>
        <a:p>
          <a:endParaRPr lang="en-US"/>
        </a:p>
      </dgm:t>
    </dgm:pt>
    <dgm:pt modelId="{27734C77-ED34-C34D-916D-01F1FACF41BD}">
      <dgm:prSet/>
      <dgm:spPr/>
      <dgm:t>
        <a:bodyPr/>
        <a:lstStyle/>
        <a:p>
          <a:pPr rtl="0"/>
          <a:r>
            <a:rPr lang="en-US" dirty="0" smtClean="0"/>
            <a:t>Learn From &amp; With Peers</a:t>
          </a:r>
          <a:endParaRPr lang="en-US" dirty="0"/>
        </a:p>
      </dgm:t>
    </dgm:pt>
    <dgm:pt modelId="{13CE71C5-EB7B-A448-8719-E691F34F32F5}" type="parTrans" cxnId="{DE4955E6-E06D-2A4D-AE7C-E0B1714722DA}">
      <dgm:prSet/>
      <dgm:spPr/>
      <dgm:t>
        <a:bodyPr/>
        <a:lstStyle/>
        <a:p>
          <a:endParaRPr lang="en-US"/>
        </a:p>
      </dgm:t>
    </dgm:pt>
    <dgm:pt modelId="{31471305-42A2-C843-A26D-7562B5438F06}" type="sibTrans" cxnId="{DE4955E6-E06D-2A4D-AE7C-E0B1714722DA}">
      <dgm:prSet/>
      <dgm:spPr/>
      <dgm:t>
        <a:bodyPr/>
        <a:lstStyle/>
        <a:p>
          <a:endParaRPr lang="en-US"/>
        </a:p>
      </dgm:t>
    </dgm:pt>
    <dgm:pt modelId="{325C4574-BA12-0B44-8077-EA2D93D038A0}">
      <dgm:prSet/>
      <dgm:spPr/>
      <dgm:t>
        <a:bodyPr/>
        <a:lstStyle/>
        <a:p>
          <a:pPr rtl="0"/>
          <a:r>
            <a:rPr lang="en-US" dirty="0" smtClean="0"/>
            <a:t>Enhance Credibility</a:t>
          </a:r>
          <a:endParaRPr lang="en-US" dirty="0"/>
        </a:p>
      </dgm:t>
    </dgm:pt>
    <dgm:pt modelId="{9A7C93A4-E6CB-DF48-8081-7DB422E1B04D}" type="parTrans" cxnId="{DAFF7295-9DFC-D442-97E3-5D1F987C5014}">
      <dgm:prSet/>
      <dgm:spPr/>
      <dgm:t>
        <a:bodyPr/>
        <a:lstStyle/>
        <a:p>
          <a:endParaRPr lang="en-US"/>
        </a:p>
      </dgm:t>
    </dgm:pt>
    <dgm:pt modelId="{52190383-C7CA-4845-9061-581CDA5136B3}" type="sibTrans" cxnId="{DAFF7295-9DFC-D442-97E3-5D1F987C5014}">
      <dgm:prSet/>
      <dgm:spPr/>
      <dgm:t>
        <a:bodyPr/>
        <a:lstStyle/>
        <a:p>
          <a:endParaRPr lang="en-US"/>
        </a:p>
      </dgm:t>
    </dgm:pt>
    <dgm:pt modelId="{BA4586FE-75D2-6543-9BDD-028852B61260}">
      <dgm:prSet/>
      <dgm:spPr/>
      <dgm:t>
        <a:bodyPr/>
        <a:lstStyle/>
        <a:p>
          <a:pPr rtl="0"/>
          <a:r>
            <a:rPr lang="en-US" dirty="0" smtClean="0"/>
            <a:t>Comprehensive Guidance</a:t>
          </a:r>
          <a:endParaRPr lang="en-US" dirty="0"/>
        </a:p>
      </dgm:t>
    </dgm:pt>
    <dgm:pt modelId="{78DC3557-EBE7-EE43-A9F7-B070F20D5A47}" type="parTrans" cxnId="{13A19896-AB30-C845-95D6-3EBDDB2C547A}">
      <dgm:prSet/>
      <dgm:spPr/>
      <dgm:t>
        <a:bodyPr/>
        <a:lstStyle/>
        <a:p>
          <a:endParaRPr lang="en-US"/>
        </a:p>
      </dgm:t>
    </dgm:pt>
    <dgm:pt modelId="{609D9396-C6E6-7B45-B515-7031A0F09794}" type="sibTrans" cxnId="{13A19896-AB30-C845-95D6-3EBDDB2C547A}">
      <dgm:prSet/>
      <dgm:spPr/>
      <dgm:t>
        <a:bodyPr/>
        <a:lstStyle/>
        <a:p>
          <a:endParaRPr lang="en-US"/>
        </a:p>
      </dgm:t>
    </dgm:pt>
    <dgm:pt modelId="{6DD8A824-6151-DC4B-BB0F-FDED1642625F}">
      <dgm:prSet/>
      <dgm:spPr/>
      <dgm:t>
        <a:bodyPr/>
        <a:lstStyle/>
        <a:p>
          <a:pPr rtl="0"/>
          <a:r>
            <a:rPr lang="en-US" dirty="0" smtClean="0"/>
            <a:t>CPLP Expertise</a:t>
          </a:r>
          <a:endParaRPr lang="en-US" dirty="0"/>
        </a:p>
      </dgm:t>
    </dgm:pt>
    <dgm:pt modelId="{6CBD14DF-DFE8-2C48-BE2A-2159FCD14D69}" type="parTrans" cxnId="{5EDE1D4D-FA00-6743-9685-FF373111709C}">
      <dgm:prSet/>
      <dgm:spPr/>
      <dgm:t>
        <a:bodyPr/>
        <a:lstStyle/>
        <a:p>
          <a:endParaRPr lang="en-US"/>
        </a:p>
      </dgm:t>
    </dgm:pt>
    <dgm:pt modelId="{52D47B19-0842-FA41-94D3-1730A2F278FD}" type="sibTrans" cxnId="{5EDE1D4D-FA00-6743-9685-FF373111709C}">
      <dgm:prSet/>
      <dgm:spPr/>
      <dgm:t>
        <a:bodyPr/>
        <a:lstStyle/>
        <a:p>
          <a:endParaRPr lang="en-US"/>
        </a:p>
      </dgm:t>
    </dgm:pt>
    <dgm:pt modelId="{4CA9F880-CD98-2E44-8CD3-92D0455FEE7A}" type="pres">
      <dgm:prSet presAssocID="{1CC99B1F-E0F3-D841-97BA-96EE3349C75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F0702A-3246-3E47-93BA-151145D3F144}" type="pres">
      <dgm:prSet presAssocID="{ABEF205C-C60D-4844-B799-AE1FDCFB4D5B}" presName="composite" presStyleCnt="0"/>
      <dgm:spPr/>
    </dgm:pt>
    <dgm:pt modelId="{C72CC732-D81A-6345-9CD1-DDD841C83272}" type="pres">
      <dgm:prSet presAssocID="{ABEF205C-C60D-4844-B799-AE1FDCFB4D5B}" presName="LShape" presStyleLbl="alignNode1" presStyleIdx="0" presStyleCnt="9"/>
      <dgm:spPr/>
    </dgm:pt>
    <dgm:pt modelId="{78237761-1D2B-4E4F-952C-9E220CA7DD8B}" type="pres">
      <dgm:prSet presAssocID="{ABEF205C-C60D-4844-B799-AE1FDCFB4D5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0EE91-0EBB-6940-9834-4DE8C711C4E7}" type="pres">
      <dgm:prSet presAssocID="{ABEF205C-C60D-4844-B799-AE1FDCFB4D5B}" presName="Triangle" presStyleLbl="alignNode1" presStyleIdx="1" presStyleCnt="9"/>
      <dgm:spPr/>
    </dgm:pt>
    <dgm:pt modelId="{14385A04-1658-3846-930F-836F1B061800}" type="pres">
      <dgm:prSet presAssocID="{90B4C2E9-8638-9349-9B1B-FEFC2715AEB2}" presName="sibTrans" presStyleCnt="0"/>
      <dgm:spPr/>
    </dgm:pt>
    <dgm:pt modelId="{F312738F-6AAE-0C48-9DC8-8451ACE0CF54}" type="pres">
      <dgm:prSet presAssocID="{90B4C2E9-8638-9349-9B1B-FEFC2715AEB2}" presName="space" presStyleCnt="0"/>
      <dgm:spPr/>
    </dgm:pt>
    <dgm:pt modelId="{29684C42-2795-D04D-A4D3-A4E2F8285F1C}" type="pres">
      <dgm:prSet presAssocID="{27734C77-ED34-C34D-916D-01F1FACF41BD}" presName="composite" presStyleCnt="0"/>
      <dgm:spPr/>
    </dgm:pt>
    <dgm:pt modelId="{E6331418-2C83-F841-A263-4C3D8D91793A}" type="pres">
      <dgm:prSet presAssocID="{27734C77-ED34-C34D-916D-01F1FACF41BD}" presName="LShape" presStyleLbl="alignNode1" presStyleIdx="2" presStyleCnt="9"/>
      <dgm:spPr/>
    </dgm:pt>
    <dgm:pt modelId="{3BF66ECC-ACFE-834B-8042-D2EF9ED88D94}" type="pres">
      <dgm:prSet presAssocID="{27734C77-ED34-C34D-916D-01F1FACF41B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69683-D234-4746-935D-5CC76A83832F}" type="pres">
      <dgm:prSet presAssocID="{27734C77-ED34-C34D-916D-01F1FACF41BD}" presName="Triangle" presStyleLbl="alignNode1" presStyleIdx="3" presStyleCnt="9"/>
      <dgm:spPr/>
    </dgm:pt>
    <dgm:pt modelId="{15F6A1E5-2113-054F-8A09-6B0AFB133A86}" type="pres">
      <dgm:prSet presAssocID="{31471305-42A2-C843-A26D-7562B5438F06}" presName="sibTrans" presStyleCnt="0"/>
      <dgm:spPr/>
    </dgm:pt>
    <dgm:pt modelId="{CE28A770-4F76-0549-89FA-6F47C10BB1A0}" type="pres">
      <dgm:prSet presAssocID="{31471305-42A2-C843-A26D-7562B5438F06}" presName="space" presStyleCnt="0"/>
      <dgm:spPr/>
    </dgm:pt>
    <dgm:pt modelId="{006998A3-993C-D647-A744-4450CD9315B4}" type="pres">
      <dgm:prSet presAssocID="{325C4574-BA12-0B44-8077-EA2D93D038A0}" presName="composite" presStyleCnt="0"/>
      <dgm:spPr/>
    </dgm:pt>
    <dgm:pt modelId="{080F8DB4-F2B7-F94A-A669-CCF022FCF462}" type="pres">
      <dgm:prSet presAssocID="{325C4574-BA12-0B44-8077-EA2D93D038A0}" presName="LShape" presStyleLbl="alignNode1" presStyleIdx="4" presStyleCnt="9"/>
      <dgm:spPr/>
    </dgm:pt>
    <dgm:pt modelId="{68CC9B7F-E94D-3844-878B-15F96D224CD9}" type="pres">
      <dgm:prSet presAssocID="{325C4574-BA12-0B44-8077-EA2D93D038A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5B7B4-49E0-6348-9EFB-79813F107D4D}" type="pres">
      <dgm:prSet presAssocID="{325C4574-BA12-0B44-8077-EA2D93D038A0}" presName="Triangle" presStyleLbl="alignNode1" presStyleIdx="5" presStyleCnt="9"/>
      <dgm:spPr/>
    </dgm:pt>
    <dgm:pt modelId="{20A40C16-A951-FF48-BF65-B2296CA80C48}" type="pres">
      <dgm:prSet presAssocID="{52190383-C7CA-4845-9061-581CDA5136B3}" presName="sibTrans" presStyleCnt="0"/>
      <dgm:spPr/>
    </dgm:pt>
    <dgm:pt modelId="{FBDFBCC3-3AB0-C54C-821A-62BE8D3C1A89}" type="pres">
      <dgm:prSet presAssocID="{52190383-C7CA-4845-9061-581CDA5136B3}" presName="space" presStyleCnt="0"/>
      <dgm:spPr/>
    </dgm:pt>
    <dgm:pt modelId="{6B925C08-7C4E-1C41-AA78-455E5C9E7CC3}" type="pres">
      <dgm:prSet presAssocID="{BA4586FE-75D2-6543-9BDD-028852B61260}" presName="composite" presStyleCnt="0"/>
      <dgm:spPr/>
    </dgm:pt>
    <dgm:pt modelId="{ADCE0C53-B50D-6244-AD89-66CDD86BEB83}" type="pres">
      <dgm:prSet presAssocID="{BA4586FE-75D2-6543-9BDD-028852B61260}" presName="LShape" presStyleLbl="alignNode1" presStyleIdx="6" presStyleCnt="9"/>
      <dgm:spPr/>
    </dgm:pt>
    <dgm:pt modelId="{094FAE1A-BAE5-FB47-BD68-7548182866B4}" type="pres">
      <dgm:prSet presAssocID="{BA4586FE-75D2-6543-9BDD-028852B6126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58CA4-DD9F-1E44-9C49-3EEEDE2153EA}" type="pres">
      <dgm:prSet presAssocID="{BA4586FE-75D2-6543-9BDD-028852B61260}" presName="Triangle" presStyleLbl="alignNode1" presStyleIdx="7" presStyleCnt="9"/>
      <dgm:spPr/>
    </dgm:pt>
    <dgm:pt modelId="{98A34DA8-0A84-B644-BF43-88342E588F2F}" type="pres">
      <dgm:prSet presAssocID="{609D9396-C6E6-7B45-B515-7031A0F09794}" presName="sibTrans" presStyleCnt="0"/>
      <dgm:spPr/>
    </dgm:pt>
    <dgm:pt modelId="{83EAD911-72CA-454B-BC37-398E468E6323}" type="pres">
      <dgm:prSet presAssocID="{609D9396-C6E6-7B45-B515-7031A0F09794}" presName="space" presStyleCnt="0"/>
      <dgm:spPr/>
    </dgm:pt>
    <dgm:pt modelId="{0DDF2535-2C24-1340-980B-81CB853984D6}" type="pres">
      <dgm:prSet presAssocID="{6DD8A824-6151-DC4B-BB0F-FDED1642625F}" presName="composite" presStyleCnt="0"/>
      <dgm:spPr/>
    </dgm:pt>
    <dgm:pt modelId="{856CE0AD-1F3D-9749-ADA3-33D7A3B0E427}" type="pres">
      <dgm:prSet presAssocID="{6DD8A824-6151-DC4B-BB0F-FDED1642625F}" presName="LShape" presStyleLbl="alignNode1" presStyleIdx="8" presStyleCnt="9" custLinFactNeighborY="-132"/>
      <dgm:spPr/>
    </dgm:pt>
    <dgm:pt modelId="{A1428B32-DD8D-0D42-9D92-88DA397FCFD0}" type="pres">
      <dgm:prSet presAssocID="{6DD8A824-6151-DC4B-BB0F-FDED1642625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9E30F-14D5-9C4A-B172-AE1B2E919E74}" type="presOf" srcId="{27734C77-ED34-C34D-916D-01F1FACF41BD}" destId="{3BF66ECC-ACFE-834B-8042-D2EF9ED88D94}" srcOrd="0" destOrd="0" presId="urn:microsoft.com/office/officeart/2009/3/layout/StepUpProcess"/>
    <dgm:cxn modelId="{74736C2D-2A06-FC48-9074-E0EF8B510179}" type="presOf" srcId="{BA4586FE-75D2-6543-9BDD-028852B61260}" destId="{094FAE1A-BAE5-FB47-BD68-7548182866B4}" srcOrd="0" destOrd="0" presId="urn:microsoft.com/office/officeart/2009/3/layout/StepUpProcess"/>
    <dgm:cxn modelId="{DAFF7295-9DFC-D442-97E3-5D1F987C5014}" srcId="{1CC99B1F-E0F3-D841-97BA-96EE3349C758}" destId="{325C4574-BA12-0B44-8077-EA2D93D038A0}" srcOrd="2" destOrd="0" parTransId="{9A7C93A4-E6CB-DF48-8081-7DB422E1B04D}" sibTransId="{52190383-C7CA-4845-9061-581CDA5136B3}"/>
    <dgm:cxn modelId="{2A2F97A8-D0D8-E04F-9423-AA8C3CDD7FD5}" srcId="{1CC99B1F-E0F3-D841-97BA-96EE3349C758}" destId="{ABEF205C-C60D-4844-B799-AE1FDCFB4D5B}" srcOrd="0" destOrd="0" parTransId="{99CFA9B2-F2FF-E043-8950-513B651951EB}" sibTransId="{90B4C2E9-8638-9349-9B1B-FEFC2715AEB2}"/>
    <dgm:cxn modelId="{ACC2FB31-3A16-514B-AD94-4ACC35E5D89A}" type="presOf" srcId="{1CC99B1F-E0F3-D841-97BA-96EE3349C758}" destId="{4CA9F880-CD98-2E44-8CD3-92D0455FEE7A}" srcOrd="0" destOrd="0" presId="urn:microsoft.com/office/officeart/2009/3/layout/StepUpProcess"/>
    <dgm:cxn modelId="{5EDE1D4D-FA00-6743-9685-FF373111709C}" srcId="{1CC99B1F-E0F3-D841-97BA-96EE3349C758}" destId="{6DD8A824-6151-DC4B-BB0F-FDED1642625F}" srcOrd="4" destOrd="0" parTransId="{6CBD14DF-DFE8-2C48-BE2A-2159FCD14D69}" sibTransId="{52D47B19-0842-FA41-94D3-1730A2F278FD}"/>
    <dgm:cxn modelId="{2D11F44F-7F39-4240-90F3-8D58759E746F}" type="presOf" srcId="{325C4574-BA12-0B44-8077-EA2D93D038A0}" destId="{68CC9B7F-E94D-3844-878B-15F96D224CD9}" srcOrd="0" destOrd="0" presId="urn:microsoft.com/office/officeart/2009/3/layout/StepUpProcess"/>
    <dgm:cxn modelId="{13A19896-AB30-C845-95D6-3EBDDB2C547A}" srcId="{1CC99B1F-E0F3-D841-97BA-96EE3349C758}" destId="{BA4586FE-75D2-6543-9BDD-028852B61260}" srcOrd="3" destOrd="0" parTransId="{78DC3557-EBE7-EE43-A9F7-B070F20D5A47}" sibTransId="{609D9396-C6E6-7B45-B515-7031A0F09794}"/>
    <dgm:cxn modelId="{DE4955E6-E06D-2A4D-AE7C-E0B1714722DA}" srcId="{1CC99B1F-E0F3-D841-97BA-96EE3349C758}" destId="{27734C77-ED34-C34D-916D-01F1FACF41BD}" srcOrd="1" destOrd="0" parTransId="{13CE71C5-EB7B-A448-8719-E691F34F32F5}" sibTransId="{31471305-42A2-C843-A26D-7562B5438F06}"/>
    <dgm:cxn modelId="{4179E8C5-B0CB-BD4C-B829-A20CF6E1C7D8}" type="presOf" srcId="{ABEF205C-C60D-4844-B799-AE1FDCFB4D5B}" destId="{78237761-1D2B-4E4F-952C-9E220CA7DD8B}" srcOrd="0" destOrd="0" presId="urn:microsoft.com/office/officeart/2009/3/layout/StepUpProcess"/>
    <dgm:cxn modelId="{887EFA08-52D3-4D4A-A519-1C129376F8B4}" type="presOf" srcId="{6DD8A824-6151-DC4B-BB0F-FDED1642625F}" destId="{A1428B32-DD8D-0D42-9D92-88DA397FCFD0}" srcOrd="0" destOrd="0" presId="urn:microsoft.com/office/officeart/2009/3/layout/StepUpProcess"/>
    <dgm:cxn modelId="{D68D4CE2-C3D5-EC4A-8CA8-FC3E18FEE81E}" type="presParOf" srcId="{4CA9F880-CD98-2E44-8CD3-92D0455FEE7A}" destId="{BDF0702A-3246-3E47-93BA-151145D3F144}" srcOrd="0" destOrd="0" presId="urn:microsoft.com/office/officeart/2009/3/layout/StepUpProcess"/>
    <dgm:cxn modelId="{1AFE9F65-82D7-6A47-B72B-5430F191677A}" type="presParOf" srcId="{BDF0702A-3246-3E47-93BA-151145D3F144}" destId="{C72CC732-D81A-6345-9CD1-DDD841C83272}" srcOrd="0" destOrd="0" presId="urn:microsoft.com/office/officeart/2009/3/layout/StepUpProcess"/>
    <dgm:cxn modelId="{2503ACCB-1ED8-7D46-9B06-81CD9159E5AE}" type="presParOf" srcId="{BDF0702A-3246-3E47-93BA-151145D3F144}" destId="{78237761-1D2B-4E4F-952C-9E220CA7DD8B}" srcOrd="1" destOrd="0" presId="urn:microsoft.com/office/officeart/2009/3/layout/StepUpProcess"/>
    <dgm:cxn modelId="{F3AB1244-44BA-BE4E-A678-7B8218AB1DE6}" type="presParOf" srcId="{BDF0702A-3246-3E47-93BA-151145D3F144}" destId="{2D50EE91-0EBB-6940-9834-4DE8C711C4E7}" srcOrd="2" destOrd="0" presId="urn:microsoft.com/office/officeart/2009/3/layout/StepUpProcess"/>
    <dgm:cxn modelId="{E8731A08-63B6-A948-958D-DB30408A88D8}" type="presParOf" srcId="{4CA9F880-CD98-2E44-8CD3-92D0455FEE7A}" destId="{14385A04-1658-3846-930F-836F1B061800}" srcOrd="1" destOrd="0" presId="urn:microsoft.com/office/officeart/2009/3/layout/StepUpProcess"/>
    <dgm:cxn modelId="{0CB40787-B4FC-4148-B87C-1B8C98143E16}" type="presParOf" srcId="{14385A04-1658-3846-930F-836F1B061800}" destId="{F312738F-6AAE-0C48-9DC8-8451ACE0CF54}" srcOrd="0" destOrd="0" presId="urn:microsoft.com/office/officeart/2009/3/layout/StepUpProcess"/>
    <dgm:cxn modelId="{EFDF818C-E0D6-054A-8300-CFFD1C1DF861}" type="presParOf" srcId="{4CA9F880-CD98-2E44-8CD3-92D0455FEE7A}" destId="{29684C42-2795-D04D-A4D3-A4E2F8285F1C}" srcOrd="2" destOrd="0" presId="urn:microsoft.com/office/officeart/2009/3/layout/StepUpProcess"/>
    <dgm:cxn modelId="{FAD3DC6A-9B42-B24F-B955-E527F380FE7C}" type="presParOf" srcId="{29684C42-2795-D04D-A4D3-A4E2F8285F1C}" destId="{E6331418-2C83-F841-A263-4C3D8D91793A}" srcOrd="0" destOrd="0" presId="urn:microsoft.com/office/officeart/2009/3/layout/StepUpProcess"/>
    <dgm:cxn modelId="{AC413454-A4C2-CD49-B7BC-F3AAAB6EE3D9}" type="presParOf" srcId="{29684C42-2795-D04D-A4D3-A4E2F8285F1C}" destId="{3BF66ECC-ACFE-834B-8042-D2EF9ED88D94}" srcOrd="1" destOrd="0" presId="urn:microsoft.com/office/officeart/2009/3/layout/StepUpProcess"/>
    <dgm:cxn modelId="{4AF64E18-F57C-3F44-8CF0-348F5EAFD9CB}" type="presParOf" srcId="{29684C42-2795-D04D-A4D3-A4E2F8285F1C}" destId="{A2669683-D234-4746-935D-5CC76A83832F}" srcOrd="2" destOrd="0" presId="urn:microsoft.com/office/officeart/2009/3/layout/StepUpProcess"/>
    <dgm:cxn modelId="{827225CB-DCD5-2547-9E7F-9A31CBAF034C}" type="presParOf" srcId="{4CA9F880-CD98-2E44-8CD3-92D0455FEE7A}" destId="{15F6A1E5-2113-054F-8A09-6B0AFB133A86}" srcOrd="3" destOrd="0" presId="urn:microsoft.com/office/officeart/2009/3/layout/StepUpProcess"/>
    <dgm:cxn modelId="{8FC5DBE5-7B98-AA4D-939A-6F531584F7A7}" type="presParOf" srcId="{15F6A1E5-2113-054F-8A09-6B0AFB133A86}" destId="{CE28A770-4F76-0549-89FA-6F47C10BB1A0}" srcOrd="0" destOrd="0" presId="urn:microsoft.com/office/officeart/2009/3/layout/StepUpProcess"/>
    <dgm:cxn modelId="{C78A0589-E493-D04B-88D4-06FC7D147EF1}" type="presParOf" srcId="{4CA9F880-CD98-2E44-8CD3-92D0455FEE7A}" destId="{006998A3-993C-D647-A744-4450CD9315B4}" srcOrd="4" destOrd="0" presId="urn:microsoft.com/office/officeart/2009/3/layout/StepUpProcess"/>
    <dgm:cxn modelId="{9F2E92B0-ECBC-B241-B14B-4614514C56B5}" type="presParOf" srcId="{006998A3-993C-D647-A744-4450CD9315B4}" destId="{080F8DB4-F2B7-F94A-A669-CCF022FCF462}" srcOrd="0" destOrd="0" presId="urn:microsoft.com/office/officeart/2009/3/layout/StepUpProcess"/>
    <dgm:cxn modelId="{26359BCD-E819-1E4F-8564-5E369A25BEBD}" type="presParOf" srcId="{006998A3-993C-D647-A744-4450CD9315B4}" destId="{68CC9B7F-E94D-3844-878B-15F96D224CD9}" srcOrd="1" destOrd="0" presId="urn:microsoft.com/office/officeart/2009/3/layout/StepUpProcess"/>
    <dgm:cxn modelId="{58A31947-BA77-544B-8823-C73CA7D008A3}" type="presParOf" srcId="{006998A3-993C-D647-A744-4450CD9315B4}" destId="{5315B7B4-49E0-6348-9EFB-79813F107D4D}" srcOrd="2" destOrd="0" presId="urn:microsoft.com/office/officeart/2009/3/layout/StepUpProcess"/>
    <dgm:cxn modelId="{17FEF8BE-5A4E-9F4F-BF69-7887103C9132}" type="presParOf" srcId="{4CA9F880-CD98-2E44-8CD3-92D0455FEE7A}" destId="{20A40C16-A951-FF48-BF65-B2296CA80C48}" srcOrd="5" destOrd="0" presId="urn:microsoft.com/office/officeart/2009/3/layout/StepUpProcess"/>
    <dgm:cxn modelId="{4ABEDB88-4B74-7A43-89A2-D1BB80FE537D}" type="presParOf" srcId="{20A40C16-A951-FF48-BF65-B2296CA80C48}" destId="{FBDFBCC3-3AB0-C54C-821A-62BE8D3C1A89}" srcOrd="0" destOrd="0" presId="urn:microsoft.com/office/officeart/2009/3/layout/StepUpProcess"/>
    <dgm:cxn modelId="{A65F738C-0638-EF44-A763-A829FBA8DF92}" type="presParOf" srcId="{4CA9F880-CD98-2E44-8CD3-92D0455FEE7A}" destId="{6B925C08-7C4E-1C41-AA78-455E5C9E7CC3}" srcOrd="6" destOrd="0" presId="urn:microsoft.com/office/officeart/2009/3/layout/StepUpProcess"/>
    <dgm:cxn modelId="{86E01273-DFCF-B446-BA4F-E2432C70E632}" type="presParOf" srcId="{6B925C08-7C4E-1C41-AA78-455E5C9E7CC3}" destId="{ADCE0C53-B50D-6244-AD89-66CDD86BEB83}" srcOrd="0" destOrd="0" presId="urn:microsoft.com/office/officeart/2009/3/layout/StepUpProcess"/>
    <dgm:cxn modelId="{F2DB1099-C6C9-C943-9EC7-A7AB9DE563EA}" type="presParOf" srcId="{6B925C08-7C4E-1C41-AA78-455E5C9E7CC3}" destId="{094FAE1A-BAE5-FB47-BD68-7548182866B4}" srcOrd="1" destOrd="0" presId="urn:microsoft.com/office/officeart/2009/3/layout/StepUpProcess"/>
    <dgm:cxn modelId="{5D3FB4B0-3D0E-9448-87BC-FEDBACD6D841}" type="presParOf" srcId="{6B925C08-7C4E-1C41-AA78-455E5C9E7CC3}" destId="{19E58CA4-DD9F-1E44-9C49-3EEEDE2153EA}" srcOrd="2" destOrd="0" presId="urn:microsoft.com/office/officeart/2009/3/layout/StepUpProcess"/>
    <dgm:cxn modelId="{C040ECE9-46CA-5045-8235-CF5658BE1D34}" type="presParOf" srcId="{4CA9F880-CD98-2E44-8CD3-92D0455FEE7A}" destId="{98A34DA8-0A84-B644-BF43-88342E588F2F}" srcOrd="7" destOrd="0" presId="urn:microsoft.com/office/officeart/2009/3/layout/StepUpProcess"/>
    <dgm:cxn modelId="{A9E0D3FB-6FCD-8845-A75F-08FA12D595FC}" type="presParOf" srcId="{98A34DA8-0A84-B644-BF43-88342E588F2F}" destId="{83EAD911-72CA-454B-BC37-398E468E6323}" srcOrd="0" destOrd="0" presId="urn:microsoft.com/office/officeart/2009/3/layout/StepUpProcess"/>
    <dgm:cxn modelId="{177A9D44-82E5-C041-BDD1-4989EECC5786}" type="presParOf" srcId="{4CA9F880-CD98-2E44-8CD3-92D0455FEE7A}" destId="{0DDF2535-2C24-1340-980B-81CB853984D6}" srcOrd="8" destOrd="0" presId="urn:microsoft.com/office/officeart/2009/3/layout/StepUpProcess"/>
    <dgm:cxn modelId="{99819E0B-055A-5F44-AAB2-8A70BB31A3FC}" type="presParOf" srcId="{0DDF2535-2C24-1340-980B-81CB853984D6}" destId="{856CE0AD-1F3D-9749-ADA3-33D7A3B0E427}" srcOrd="0" destOrd="0" presId="urn:microsoft.com/office/officeart/2009/3/layout/StepUpProcess"/>
    <dgm:cxn modelId="{C06DE290-BFB9-B841-931C-B6AAE9E23AC2}" type="presParOf" srcId="{0DDF2535-2C24-1340-980B-81CB853984D6}" destId="{A1428B32-DD8D-0D42-9D92-88DA397FCFD0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CC732-D81A-6345-9CD1-DDD841C83272}">
      <dsp:nvSpPr>
        <dsp:cNvPr id="0" name=""/>
        <dsp:cNvSpPr/>
      </dsp:nvSpPr>
      <dsp:spPr>
        <a:xfrm rot="5400000">
          <a:off x="451183" y="1364521"/>
          <a:ext cx="916014" cy="15242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237761-1D2B-4E4F-952C-9E220CA7DD8B}">
      <dsp:nvSpPr>
        <dsp:cNvPr id="0" name=""/>
        <dsp:cNvSpPr/>
      </dsp:nvSpPr>
      <dsp:spPr>
        <a:xfrm>
          <a:off x="298277" y="1819936"/>
          <a:ext cx="1376080" cy="120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Structured Study Plan</a:t>
          </a:r>
          <a:endParaRPr lang="en-US" sz="1500" kern="1200" dirty="0"/>
        </a:p>
      </dsp:txBody>
      <dsp:txXfrm>
        <a:off x="298277" y="1819936"/>
        <a:ext cx="1376080" cy="1206215"/>
      </dsp:txXfrm>
    </dsp:sp>
    <dsp:sp modelId="{2D50EE91-0EBB-6940-9834-4DE8C711C4E7}">
      <dsp:nvSpPr>
        <dsp:cNvPr id="0" name=""/>
        <dsp:cNvSpPr/>
      </dsp:nvSpPr>
      <dsp:spPr>
        <a:xfrm>
          <a:off x="1414720" y="1252305"/>
          <a:ext cx="259637" cy="259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331418-2C83-F841-A263-4C3D8D91793A}">
      <dsp:nvSpPr>
        <dsp:cNvPr id="0" name=""/>
        <dsp:cNvSpPr/>
      </dsp:nvSpPr>
      <dsp:spPr>
        <a:xfrm rot="5400000">
          <a:off x="2135774" y="947667"/>
          <a:ext cx="916014" cy="15242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66ECC-ACFE-834B-8042-D2EF9ED88D94}">
      <dsp:nvSpPr>
        <dsp:cNvPr id="0" name=""/>
        <dsp:cNvSpPr/>
      </dsp:nvSpPr>
      <dsp:spPr>
        <a:xfrm>
          <a:off x="1982869" y="1403082"/>
          <a:ext cx="1376080" cy="120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Learn From &amp; With Peers</a:t>
          </a:r>
          <a:endParaRPr lang="en-US" sz="1500" kern="1200" dirty="0"/>
        </a:p>
      </dsp:txBody>
      <dsp:txXfrm>
        <a:off x="1982869" y="1403082"/>
        <a:ext cx="1376080" cy="1206215"/>
      </dsp:txXfrm>
    </dsp:sp>
    <dsp:sp modelId="{A2669683-D234-4746-935D-5CC76A83832F}">
      <dsp:nvSpPr>
        <dsp:cNvPr id="0" name=""/>
        <dsp:cNvSpPr/>
      </dsp:nvSpPr>
      <dsp:spPr>
        <a:xfrm>
          <a:off x="3099311" y="835451"/>
          <a:ext cx="259637" cy="259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F8DB4-F2B7-F94A-A669-CCF022FCF462}">
      <dsp:nvSpPr>
        <dsp:cNvPr id="0" name=""/>
        <dsp:cNvSpPr/>
      </dsp:nvSpPr>
      <dsp:spPr>
        <a:xfrm rot="5400000">
          <a:off x="3820366" y="530813"/>
          <a:ext cx="916014" cy="15242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C9B7F-E94D-3844-878B-15F96D224CD9}">
      <dsp:nvSpPr>
        <dsp:cNvPr id="0" name=""/>
        <dsp:cNvSpPr/>
      </dsp:nvSpPr>
      <dsp:spPr>
        <a:xfrm>
          <a:off x="3667460" y="986228"/>
          <a:ext cx="1376080" cy="120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Enhance Credibility</a:t>
          </a:r>
          <a:endParaRPr lang="en-US" sz="1500" kern="1200" dirty="0"/>
        </a:p>
      </dsp:txBody>
      <dsp:txXfrm>
        <a:off x="3667460" y="986228"/>
        <a:ext cx="1376080" cy="1206215"/>
      </dsp:txXfrm>
    </dsp:sp>
    <dsp:sp modelId="{5315B7B4-49E0-6348-9EFB-79813F107D4D}">
      <dsp:nvSpPr>
        <dsp:cNvPr id="0" name=""/>
        <dsp:cNvSpPr/>
      </dsp:nvSpPr>
      <dsp:spPr>
        <a:xfrm>
          <a:off x="4783903" y="418598"/>
          <a:ext cx="259637" cy="259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CE0C53-B50D-6244-AD89-66CDD86BEB83}">
      <dsp:nvSpPr>
        <dsp:cNvPr id="0" name=""/>
        <dsp:cNvSpPr/>
      </dsp:nvSpPr>
      <dsp:spPr>
        <a:xfrm rot="5400000">
          <a:off x="5504957" y="113959"/>
          <a:ext cx="916014" cy="15242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FAE1A-BAE5-FB47-BD68-7548182866B4}">
      <dsp:nvSpPr>
        <dsp:cNvPr id="0" name=""/>
        <dsp:cNvSpPr/>
      </dsp:nvSpPr>
      <dsp:spPr>
        <a:xfrm>
          <a:off x="5352052" y="569375"/>
          <a:ext cx="1376080" cy="120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Comprehensive Guidance</a:t>
          </a:r>
          <a:endParaRPr lang="en-US" sz="1500" kern="1200" dirty="0"/>
        </a:p>
      </dsp:txBody>
      <dsp:txXfrm>
        <a:off x="5352052" y="569375"/>
        <a:ext cx="1376080" cy="1206215"/>
      </dsp:txXfrm>
    </dsp:sp>
    <dsp:sp modelId="{19E58CA4-DD9F-1E44-9C49-3EEEDE2153EA}">
      <dsp:nvSpPr>
        <dsp:cNvPr id="0" name=""/>
        <dsp:cNvSpPr/>
      </dsp:nvSpPr>
      <dsp:spPr>
        <a:xfrm>
          <a:off x="6468494" y="1744"/>
          <a:ext cx="259637" cy="259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CE0AD-1F3D-9749-ADA3-33D7A3B0E427}">
      <dsp:nvSpPr>
        <dsp:cNvPr id="0" name=""/>
        <dsp:cNvSpPr/>
      </dsp:nvSpPr>
      <dsp:spPr>
        <a:xfrm rot="5400000">
          <a:off x="7189549" y="-304103"/>
          <a:ext cx="916014" cy="15242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28B32-DD8D-0D42-9D92-88DA397FCFD0}">
      <dsp:nvSpPr>
        <dsp:cNvPr id="0" name=""/>
        <dsp:cNvSpPr/>
      </dsp:nvSpPr>
      <dsp:spPr>
        <a:xfrm>
          <a:off x="7036643" y="152521"/>
          <a:ext cx="1376080" cy="120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CPLP Expertise</a:t>
          </a:r>
          <a:endParaRPr lang="en-US" sz="1500" kern="1200" dirty="0"/>
        </a:p>
      </dsp:txBody>
      <dsp:txXfrm>
        <a:off x="7036643" y="152521"/>
        <a:ext cx="1376080" cy="1206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1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5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3E24-EB13-EB4B-BDAE-817974715C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648985"/>
            <a:ext cx="9152698" cy="217714"/>
          </a:xfrm>
          <a:prstGeom prst="rect">
            <a:avLst/>
          </a:prstGeom>
        </p:spPr>
      </p:pic>
      <p:pic>
        <p:nvPicPr>
          <p:cNvPr id="10" name="Picture 9" descr="GENERIC_FIN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930899"/>
            <a:ext cx="2144605" cy="4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6555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3200" kern="1200">
          <a:solidFill>
            <a:srgbClr val="5655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800" kern="1200">
          <a:solidFill>
            <a:srgbClr val="5655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400" kern="1200">
          <a:solidFill>
            <a:srgbClr val="5655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000" kern="1200">
          <a:solidFill>
            <a:srgbClr val="5655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000" kern="1200">
          <a:solidFill>
            <a:srgbClr val="5655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hyperlink" Target="mailto:cplp.study@atdrmc.org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://astdpiedmont.memberlodge.org/CPLP-Study-Group" TargetMode="External"/><Relationship Id="rId12" Type="http://schemas.openxmlformats.org/officeDocument/2006/relationships/hyperlink" Target="mailto:cplp@tdpiedmont.or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jpg"/><Relationship Id="rId5" Type="http://schemas.openxmlformats.org/officeDocument/2006/relationships/diagramColors" Target="../diagrams/colors1.xml"/><Relationship Id="rId10" Type="http://schemas.openxmlformats.org/officeDocument/2006/relationships/hyperlink" Target="http://www.atdrmc.org/special-interest-groups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1014571"/>
              </p:ext>
            </p:extLst>
          </p:nvPr>
        </p:nvGraphicFramePr>
        <p:xfrm>
          <a:off x="274636" y="1671603"/>
          <a:ext cx="8559801" cy="302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48047" y="3999968"/>
            <a:ext cx="6794204" cy="2018060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CPLP Virtual Information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S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essions offered (attend one):</a:t>
            </a:r>
          </a:p>
          <a:p>
            <a:pPr lvl="1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Thursday, May 28, 2015 at 11:00  - 12:00 PM MST / 1:00 – 2:00 PM EDT</a:t>
            </a:r>
          </a:p>
          <a:p>
            <a:pPr lvl="1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Thursday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June 11,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2015 at 11:00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- 12:00 PM MST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/ 1:00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- 2:00 PM EDT</a:t>
            </a:r>
          </a:p>
          <a:p>
            <a:pPr marL="342900" lvl="1" indent="-342900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12-week Virtual Study Group Sessions,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June 25 – September 10,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2015 </a:t>
            </a:r>
          </a:p>
          <a:p>
            <a:pPr marL="342900" lvl="1" indent="-342900"/>
            <a:r>
              <a:rPr lang="en-US" sz="1200" smtClean="0">
                <a:solidFill>
                  <a:srgbClr val="002060"/>
                </a:solidFill>
                <a:latin typeface="+mn-lt"/>
              </a:rPr>
              <a:t>Each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Thursday, 5:30-7:30 PM MST / 7:30p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9:30 PM EDT</a:t>
            </a:r>
          </a:p>
          <a:p>
            <a:pPr marL="342900" lvl="1" indent="-342900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Focus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on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September and November Knowledge Exam Testing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Windows</a:t>
            </a:r>
            <a:endParaRPr lang="en-US" sz="1200" dirty="0" smtClean="0">
              <a:solidFill>
                <a:srgbClr val="002060"/>
              </a:solidFill>
              <a:latin typeface="+mn-lt"/>
            </a:endParaRPr>
          </a:p>
          <a:p>
            <a:pPr marL="342900" lvl="1" indent="-342900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Cost:</a:t>
            </a:r>
          </a:p>
          <a:p>
            <a:pPr marL="571500" lvl="2" indent="-171450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Chapter Member’s Benefit – free</a:t>
            </a:r>
            <a:endParaRPr lang="en-US" sz="1200" dirty="0">
              <a:solidFill>
                <a:srgbClr val="002060"/>
              </a:solidFill>
              <a:latin typeface="+mn-lt"/>
            </a:endParaRPr>
          </a:p>
          <a:p>
            <a:pPr marL="571500" lvl="2" indent="-171450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$35 Study Group fee for Non-Members (open to public)</a:t>
            </a:r>
          </a:p>
        </p:txBody>
      </p:sp>
      <p:pic>
        <p:nvPicPr>
          <p:cNvPr id="8" name="Picture 7" descr="Piedmont_300dpi.jp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80" y="5943600"/>
            <a:ext cx="2571749" cy="661395"/>
          </a:xfrm>
          <a:prstGeom prst="rect">
            <a:avLst/>
          </a:prstGeom>
        </p:spPr>
      </p:pic>
      <p:pic>
        <p:nvPicPr>
          <p:cNvPr id="9" name="Picture 8" descr="rocke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912">
            <a:off x="276172" y="697235"/>
            <a:ext cx="5852607" cy="1678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014583">
            <a:off x="1003983" y="778130"/>
            <a:ext cx="48054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Rocket Your </a:t>
            </a:r>
            <a:r>
              <a:rPr lang="en-US" sz="2800" b="1" dirty="0"/>
              <a:t>Career to the </a:t>
            </a:r>
            <a:endParaRPr lang="en-US" sz="2800" b="1" dirty="0" smtClean="0"/>
          </a:p>
          <a:p>
            <a:r>
              <a:rPr lang="en-US" sz="2800" b="1" dirty="0" smtClean="0"/>
              <a:t>Next </a:t>
            </a:r>
            <a:r>
              <a:rPr lang="en-US" sz="2800" b="1" dirty="0"/>
              <a:t>Level with our </a:t>
            </a:r>
            <a:r>
              <a:rPr lang="en-US" sz="2800" b="1" dirty="0" smtClean="0"/>
              <a:t>2015  CPLP </a:t>
            </a:r>
          </a:p>
          <a:p>
            <a:r>
              <a:rPr lang="en-US" sz="2800" b="1" dirty="0" smtClean="0"/>
              <a:t>Joint Virtual </a:t>
            </a:r>
            <a:r>
              <a:rPr lang="en-US" sz="2800" b="1" dirty="0"/>
              <a:t>Study Group!</a:t>
            </a:r>
          </a:p>
          <a:p>
            <a:endParaRPr lang="en-US" dirty="0"/>
          </a:p>
        </p:txBody>
      </p:sp>
      <p:pic>
        <p:nvPicPr>
          <p:cNvPr id="3" name="Picture 2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8" y="6018028"/>
            <a:ext cx="2865006" cy="586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364" y="6266442"/>
            <a:ext cx="535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and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348" y="6247656"/>
            <a:ext cx="132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Co-hosted by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5846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0" hangingPunct="0"/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j-lt"/>
              </a:rPr>
              <a:t> </a:t>
            </a:r>
            <a:r>
              <a:rPr lang="en-US" sz="1600" b="1" dirty="0">
                <a:solidFill>
                  <a:srgbClr val="CC3300"/>
                </a:solidFill>
                <a:latin typeface="+mj-lt"/>
              </a:rPr>
              <a:t>2015 CPLP Virtual Study </a:t>
            </a:r>
            <a:r>
              <a:rPr lang="en-US" sz="1600" b="1" dirty="0" smtClean="0">
                <a:solidFill>
                  <a:srgbClr val="CC3300"/>
                </a:solidFill>
                <a:latin typeface="+mj-lt"/>
              </a:rPr>
              <a:t>Group</a:t>
            </a:r>
          </a:p>
          <a:p>
            <a:pPr algn="ctr" defTabSz="914400" eaLnBrk="0" hangingPunct="0"/>
            <a:r>
              <a:rPr lang="en-US" sz="1600" b="1" dirty="0" smtClean="0">
                <a:solidFill>
                  <a:srgbClr val="CC3300"/>
                </a:solidFill>
                <a:latin typeface="+mj-lt"/>
              </a:rPr>
              <a:t> </a:t>
            </a:r>
            <a:r>
              <a:rPr lang="en-US" sz="1600" i="1" dirty="0">
                <a:solidFill>
                  <a:srgbClr val="CC3300"/>
                </a:solidFill>
                <a:latin typeface="+mj-lt"/>
              </a:rPr>
              <a:t>co-hosted by ATD Piedmont and Rocky Mountain Chapters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1637" y="3296093"/>
            <a:ext cx="4875984" cy="64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Would you like to be a part of this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2015 CPLP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Virtual Study Group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? Contact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hlinkClick r:id="rId12"/>
              </a:rPr>
              <a:t>cplp@tdpiedmont.org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 or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hlinkClick r:id="rId13"/>
              </a:rPr>
              <a:t>cplp.study@atdrmc.org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about how to attend the Virtual Information Sessions listed below.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rgbClr val="FF4D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38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D3D3D"/>
      </a:dk1>
      <a:lt1>
        <a:srgbClr val="FFFFFE"/>
      </a:lt1>
      <a:dk2>
        <a:srgbClr val="1F497D"/>
      </a:dk2>
      <a:lt2>
        <a:srgbClr val="8E8E89"/>
      </a:lt2>
      <a:accent1>
        <a:srgbClr val="EEA220"/>
      </a:accent1>
      <a:accent2>
        <a:srgbClr val="A71320"/>
      </a:accent2>
      <a:accent3>
        <a:srgbClr val="9BBB59"/>
      </a:accent3>
      <a:accent4>
        <a:srgbClr val="8064A2"/>
      </a:accent4>
      <a:accent5>
        <a:srgbClr val="4BACC6"/>
      </a:accent5>
      <a:accent6>
        <a:srgbClr val="D435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150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ASTD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 Levy</dc:creator>
  <cp:lastModifiedBy>Default</cp:lastModifiedBy>
  <cp:revision>37</cp:revision>
  <dcterms:created xsi:type="dcterms:W3CDTF">2014-06-25T14:21:04Z</dcterms:created>
  <dcterms:modified xsi:type="dcterms:W3CDTF">2015-05-26T22:27:40Z</dcterms:modified>
</cp:coreProperties>
</file>